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4" d="100"/>
          <a:sy n="14" d="100"/>
        </p:scale>
        <p:origin x="2496" y="10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503F7-C5CA-4C5C-9792-8B0D525D7A37}" type="datetimeFigureOut">
              <a:rPr lang="pt-BR" smtClean="0"/>
              <a:t>09/08/2022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0B9B-9CA8-4764-AF50-5DE5532BB1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8119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503F7-C5CA-4C5C-9792-8B0D525D7A37}" type="datetimeFigureOut">
              <a:rPr lang="pt-BR" smtClean="0"/>
              <a:t>09/08/2022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0B9B-9CA8-4764-AF50-5DE5532BB1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134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503F7-C5CA-4C5C-9792-8B0D525D7A37}" type="datetimeFigureOut">
              <a:rPr lang="pt-BR" smtClean="0"/>
              <a:t>09/08/2022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0B9B-9CA8-4764-AF50-5DE5532BB1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715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503F7-C5CA-4C5C-9792-8B0D525D7A37}" type="datetimeFigureOut">
              <a:rPr lang="pt-BR" smtClean="0"/>
              <a:t>09/08/2022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0B9B-9CA8-4764-AF50-5DE5532BB1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58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503F7-C5CA-4C5C-9792-8B0D525D7A37}" type="datetimeFigureOut">
              <a:rPr lang="pt-BR" smtClean="0"/>
              <a:t>09/08/2022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0B9B-9CA8-4764-AF50-5DE5532BB1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377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503F7-C5CA-4C5C-9792-8B0D525D7A37}" type="datetimeFigureOut">
              <a:rPr lang="pt-BR" smtClean="0"/>
              <a:t>09/08/2022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0B9B-9CA8-4764-AF50-5DE5532BB1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948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503F7-C5CA-4C5C-9792-8B0D525D7A37}" type="datetimeFigureOut">
              <a:rPr lang="pt-BR" smtClean="0"/>
              <a:t>09/08/2022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0B9B-9CA8-4764-AF50-5DE5532BB1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75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503F7-C5CA-4C5C-9792-8B0D525D7A37}" type="datetimeFigureOut">
              <a:rPr lang="pt-BR" smtClean="0"/>
              <a:t>09/08/2022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0B9B-9CA8-4764-AF50-5DE5532BB1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963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503F7-C5CA-4C5C-9792-8B0D525D7A37}" type="datetimeFigureOut">
              <a:rPr lang="pt-BR" smtClean="0"/>
              <a:t>09/08/2022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0B9B-9CA8-4764-AF50-5DE5532BB1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0034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503F7-C5CA-4C5C-9792-8B0D525D7A37}" type="datetimeFigureOut">
              <a:rPr lang="pt-BR" smtClean="0"/>
              <a:t>09/08/2022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0B9B-9CA8-4764-AF50-5DE5532BB1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7819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503F7-C5CA-4C5C-9792-8B0D525D7A37}" type="datetimeFigureOut">
              <a:rPr lang="pt-BR" smtClean="0"/>
              <a:t>09/08/2022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0B9B-9CA8-4764-AF50-5DE5532BB1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248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503F7-C5CA-4C5C-9792-8B0D525D7A37}" type="datetimeFigureOut">
              <a:rPr lang="pt-BR" smtClean="0"/>
              <a:t>09/08/2022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E0B9B-9CA8-4764-AF50-5DE5532BB1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567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794" y="3029"/>
            <a:ext cx="32399288" cy="781255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5920603" y="4302919"/>
            <a:ext cx="21512219" cy="850631"/>
          </a:xfrm>
          <a:prstGeom prst="rect">
            <a:avLst/>
          </a:prstGeom>
        </p:spPr>
        <p:txBody>
          <a:bodyPr vert="horz" wrap="square" lIns="0" tIns="19444" rIns="0" bIns="0" rtlCol="0" anchor="ctr">
            <a:sp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>
                <a:solidFill>
                  <a:srgbClr val="EA6B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RESUMO</a:t>
            </a:r>
            <a:endParaRPr lang="pt-BR" sz="6000" i="1" dirty="0">
              <a:solidFill>
                <a:srgbClr val="EA6B1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548164" y="8616287"/>
            <a:ext cx="14737061" cy="1274475"/>
            <a:chOff x="752707" y="8707292"/>
            <a:chExt cx="14737061" cy="1274475"/>
          </a:xfrm>
        </p:grpSpPr>
        <p:sp>
          <p:nvSpPr>
            <p:cNvPr id="7" name="Retângulo 6"/>
            <p:cNvSpPr/>
            <p:nvPr/>
          </p:nvSpPr>
          <p:spPr>
            <a:xfrm>
              <a:off x="752707" y="8707292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object 331"/>
            <p:cNvSpPr txBox="1"/>
            <p:nvPr/>
          </p:nvSpPr>
          <p:spPr>
            <a:xfrm>
              <a:off x="4731909" y="8777454"/>
              <a:ext cx="6778661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4" algn="ctr">
                <a:spcBef>
                  <a:spcPts val="1869"/>
                </a:spcBef>
              </a:pPr>
              <a:r>
                <a:rPr lang="pt-BR" sz="5500" b="1" spc="-16" dirty="0" err="1">
                  <a:latin typeface="Arial" panose="020B0604020202020204" pitchFamily="34" charset="0"/>
                  <a:cs typeface="Arial" panose="020B0604020202020204" pitchFamily="34" charset="0"/>
                </a:rPr>
                <a:t>Introduction</a:t>
              </a:r>
              <a:endParaRPr lang="pt-BR" sz="5500" b="1" spc="-16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661459" y="25659844"/>
            <a:ext cx="14737061" cy="1274475"/>
            <a:chOff x="595897" y="22991698"/>
            <a:chExt cx="14737061" cy="1274475"/>
          </a:xfrm>
        </p:grpSpPr>
        <p:sp>
          <p:nvSpPr>
            <p:cNvPr id="10" name="Retângulo 9"/>
            <p:cNvSpPr/>
            <p:nvPr/>
          </p:nvSpPr>
          <p:spPr>
            <a:xfrm>
              <a:off x="595897" y="22991698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object 331"/>
            <p:cNvSpPr txBox="1"/>
            <p:nvPr/>
          </p:nvSpPr>
          <p:spPr>
            <a:xfrm>
              <a:off x="3585573" y="23028798"/>
              <a:ext cx="9713321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4" algn="ctr">
                <a:spcBef>
                  <a:spcPts val="1869"/>
                </a:spcBef>
              </a:pPr>
              <a:r>
                <a:rPr lang="pt-BR" sz="5500" b="1" spc="-16" dirty="0" err="1">
                  <a:latin typeface="Arial" panose="020B0604020202020204" pitchFamily="34" charset="0"/>
                  <a:cs typeface="Arial" panose="020B0604020202020204" pitchFamily="34" charset="0"/>
                </a:rPr>
                <a:t>Methodology</a:t>
              </a:r>
              <a:endParaRPr lang="pt-BR" sz="5500" b="1" spc="-16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object 327"/>
          <p:cNvSpPr txBox="1"/>
          <p:nvPr/>
        </p:nvSpPr>
        <p:spPr>
          <a:xfrm>
            <a:off x="16506811" y="30664287"/>
            <a:ext cx="7002790" cy="4415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110522" rIns="0" bIns="0" rtlCol="0">
            <a:spAutoFit/>
          </a:bodyPr>
          <a:lstStyle/>
          <a:p>
            <a:pPr marL="367388" marR="299846" indent="328500" algn="just">
              <a:lnSpc>
                <a:spcPct val="133000"/>
              </a:lnSpc>
              <a:spcBef>
                <a:spcPts val="870"/>
              </a:spcBef>
            </a:pPr>
            <a:endParaRPr lang="pt-BR" sz="1612" spc="8" dirty="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1953" r="4161" b="21507"/>
          <a:stretch/>
        </p:blipFill>
        <p:spPr>
          <a:xfrm>
            <a:off x="25839039" y="3367407"/>
            <a:ext cx="5877522" cy="3467452"/>
          </a:xfrm>
          <a:prstGeom prst="rect">
            <a:avLst/>
          </a:prstGeom>
        </p:spPr>
      </p:pic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0097848" y="5679422"/>
            <a:ext cx="13157728" cy="1677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64652" tIns="121050" rIns="164652" bIns="82326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924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496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068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640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>
              <a:buSzTx/>
            </a:pPr>
            <a:r>
              <a:rPr lang="pt-BR" altLang="pt-BR" sz="4400" b="1" dirty="0">
                <a:solidFill>
                  <a:srgbClr val="000000"/>
                </a:solidFill>
                <a:ea typeface="WenQuanYi Micro Hei" charset="0"/>
                <a:cs typeface="Arial" panose="020B0604020202020204" pitchFamily="34" charset="0"/>
              </a:rPr>
              <a:t>Autor</a:t>
            </a:r>
            <a:r>
              <a:rPr lang="pt-BR" sz="4400" b="1" baseline="30000" dirty="0">
                <a:cs typeface="Arial" panose="020B0604020202020204" pitchFamily="34" charset="0"/>
              </a:rPr>
              <a:t>1*</a:t>
            </a:r>
            <a:r>
              <a:rPr lang="pt-BR" altLang="pt-BR" sz="4400" b="1" dirty="0">
                <a:solidFill>
                  <a:srgbClr val="000000"/>
                </a:solidFill>
                <a:ea typeface="WenQuanYi Micro Hei" charset="0"/>
                <a:cs typeface="Arial" panose="020B0604020202020204" pitchFamily="34" charset="0"/>
              </a:rPr>
              <a:t>, Autor</a:t>
            </a:r>
            <a:r>
              <a:rPr lang="pt-BR" altLang="pt-BR" sz="4400" b="1" baseline="30000" dirty="0">
                <a:solidFill>
                  <a:srgbClr val="000000"/>
                </a:solidFill>
                <a:ea typeface="WenQuanYi Micro Hei" charset="0"/>
                <a:cs typeface="Arial" panose="020B0604020202020204" pitchFamily="34" charset="0"/>
              </a:rPr>
              <a:t>2</a:t>
            </a:r>
            <a:r>
              <a:rPr lang="pt-BR" altLang="pt-BR" sz="4400" b="1" dirty="0">
                <a:solidFill>
                  <a:srgbClr val="000000"/>
                </a:solidFill>
                <a:ea typeface="WenQuanYi Micro Hei" charset="0"/>
                <a:cs typeface="Arial" panose="020B0604020202020204" pitchFamily="34" charset="0"/>
              </a:rPr>
              <a:t>, Autor</a:t>
            </a:r>
            <a:r>
              <a:rPr lang="pt-BR" altLang="pt-BR" sz="4400" b="1" baseline="30000" dirty="0">
                <a:solidFill>
                  <a:srgbClr val="000000"/>
                </a:solidFill>
                <a:ea typeface="WenQuanYi Micro Hei" charset="0"/>
                <a:cs typeface="Arial" panose="020B0604020202020204" pitchFamily="34" charset="0"/>
              </a:rPr>
              <a:t>3</a:t>
            </a:r>
            <a:r>
              <a:rPr lang="pt-BR" altLang="pt-BR" sz="4400" b="1" dirty="0">
                <a:solidFill>
                  <a:srgbClr val="000000"/>
                </a:solidFill>
                <a:ea typeface="WenQuanYi Micro Hei" charset="0"/>
                <a:cs typeface="Arial" panose="020B0604020202020204" pitchFamily="34" charset="0"/>
              </a:rPr>
              <a:t>...</a:t>
            </a:r>
          </a:p>
          <a:p>
            <a:pPr algn="ctr" eaLnBrk="1">
              <a:buSzTx/>
            </a:pPr>
            <a:r>
              <a:rPr lang="pt-BR" altLang="pt-BR" sz="3223" dirty="0">
                <a:solidFill>
                  <a:srgbClr val="000000"/>
                </a:solidFill>
                <a:ea typeface="WenQuanYi Micro Hei" charset="0"/>
                <a:cs typeface="Arial" panose="020B0604020202020204" pitchFamily="34" charset="0"/>
              </a:rPr>
              <a:t>Instituição de Pesquisa</a:t>
            </a:r>
            <a:r>
              <a:rPr lang="pt-BR" sz="3223" b="1" baseline="30000" dirty="0">
                <a:cs typeface="Arial" panose="020B0604020202020204" pitchFamily="34" charset="0"/>
              </a:rPr>
              <a:t>1</a:t>
            </a:r>
            <a:r>
              <a:rPr lang="pt-BR" sz="3223" dirty="0">
                <a:cs typeface="Arial" panose="020B0604020202020204" pitchFamily="34" charset="0"/>
              </a:rPr>
              <a:t> ,</a:t>
            </a:r>
            <a:r>
              <a:rPr lang="pt-BR" sz="3223" b="1" dirty="0">
                <a:cs typeface="Arial" panose="020B0604020202020204" pitchFamily="34" charset="0"/>
              </a:rPr>
              <a:t> </a:t>
            </a:r>
            <a:r>
              <a:rPr lang="pt-BR" sz="3223" dirty="0">
                <a:cs typeface="Arial" panose="020B0604020202020204" pitchFamily="34" charset="0"/>
              </a:rPr>
              <a:t>Instituição de pesquisa </a:t>
            </a:r>
            <a:r>
              <a:rPr lang="pt-BR" sz="3223" baseline="30000" dirty="0">
                <a:cs typeface="Arial" panose="020B0604020202020204" pitchFamily="34" charset="0"/>
              </a:rPr>
              <a:t>2</a:t>
            </a:r>
          </a:p>
          <a:p>
            <a:pPr algn="ctr" eaLnBrk="1">
              <a:buSzTx/>
            </a:pPr>
            <a:r>
              <a:rPr lang="pt-BR" sz="3000" dirty="0">
                <a:cs typeface="Arial" panose="020B0604020202020204" pitchFamily="34" charset="0"/>
              </a:rPr>
              <a:t>E-mail para contato* </a:t>
            </a:r>
            <a:endParaRPr lang="pt-BR" altLang="pt-BR" sz="3000" dirty="0">
              <a:solidFill>
                <a:srgbClr val="000000"/>
              </a:solidFill>
              <a:ea typeface="WenQuanYi Micro Hei" charset="0"/>
              <a:cs typeface="Arial" panose="020B0604020202020204" pitchFamily="34" charset="0"/>
            </a:endParaRPr>
          </a:p>
        </p:txBody>
      </p:sp>
      <p:grpSp>
        <p:nvGrpSpPr>
          <p:cNvPr id="15" name="Grupo 14"/>
          <p:cNvGrpSpPr/>
          <p:nvPr/>
        </p:nvGrpSpPr>
        <p:grpSpPr>
          <a:xfrm>
            <a:off x="517703" y="15809119"/>
            <a:ext cx="14737061" cy="1274475"/>
            <a:chOff x="752707" y="16901891"/>
            <a:chExt cx="14737061" cy="1274475"/>
          </a:xfrm>
        </p:grpSpPr>
        <p:sp>
          <p:nvSpPr>
            <p:cNvPr id="16" name="Retângulo 15"/>
            <p:cNvSpPr/>
            <p:nvPr/>
          </p:nvSpPr>
          <p:spPr>
            <a:xfrm>
              <a:off x="752707" y="16901891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object 331"/>
            <p:cNvSpPr txBox="1"/>
            <p:nvPr/>
          </p:nvSpPr>
          <p:spPr>
            <a:xfrm>
              <a:off x="3264576" y="16932798"/>
              <a:ext cx="9713321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4" algn="ctr">
                <a:spcBef>
                  <a:spcPts val="1869"/>
                </a:spcBef>
              </a:pPr>
              <a:r>
                <a:rPr lang="pt-BR" sz="5500" b="1" spc="-16" dirty="0" err="1">
                  <a:latin typeface="Arial" panose="020B0604020202020204" pitchFamily="34" charset="0"/>
                  <a:cs typeface="Arial" panose="020B0604020202020204" pitchFamily="34" charset="0"/>
                </a:rPr>
                <a:t>Objectives</a:t>
              </a:r>
              <a:endParaRPr lang="pt-BR" sz="5500" b="1" spc="-16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17007383" y="36296245"/>
            <a:ext cx="14737061" cy="1274475"/>
            <a:chOff x="17007383" y="36296245"/>
            <a:chExt cx="14737061" cy="1274475"/>
          </a:xfrm>
        </p:grpSpPr>
        <p:sp>
          <p:nvSpPr>
            <p:cNvPr id="19" name="Retângulo 18"/>
            <p:cNvSpPr/>
            <p:nvPr/>
          </p:nvSpPr>
          <p:spPr>
            <a:xfrm>
              <a:off x="17007383" y="36296245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object 331"/>
            <p:cNvSpPr txBox="1"/>
            <p:nvPr/>
          </p:nvSpPr>
          <p:spPr>
            <a:xfrm>
              <a:off x="21050090" y="36439998"/>
              <a:ext cx="6778661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4" algn="ctr">
                <a:spcBef>
                  <a:spcPts val="1869"/>
                </a:spcBef>
              </a:pPr>
              <a:r>
                <a:rPr lang="pt-BR" sz="5500" b="1" spc="-16" dirty="0" err="1">
                  <a:latin typeface="Arial" panose="020B0604020202020204" pitchFamily="34" charset="0"/>
                  <a:cs typeface="Arial" panose="020B0604020202020204" pitchFamily="34" charset="0"/>
                </a:rPr>
                <a:t>References</a:t>
              </a:r>
              <a:endParaRPr lang="pt-BR" sz="5500" b="1" spc="-16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Grupo 20"/>
          <p:cNvGrpSpPr/>
          <p:nvPr/>
        </p:nvGrpSpPr>
        <p:grpSpPr>
          <a:xfrm>
            <a:off x="17007383" y="30811233"/>
            <a:ext cx="14737061" cy="1304686"/>
            <a:chOff x="16726030" y="37768375"/>
            <a:chExt cx="14737061" cy="1304686"/>
          </a:xfrm>
        </p:grpSpPr>
        <p:sp>
          <p:nvSpPr>
            <p:cNvPr id="22" name="Retângulo 21"/>
            <p:cNvSpPr/>
            <p:nvPr/>
          </p:nvSpPr>
          <p:spPr>
            <a:xfrm>
              <a:off x="16726030" y="37798586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object 331"/>
            <p:cNvSpPr txBox="1"/>
            <p:nvPr/>
          </p:nvSpPr>
          <p:spPr>
            <a:xfrm>
              <a:off x="20920504" y="37768375"/>
              <a:ext cx="6778661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4" algn="ctr">
                <a:spcBef>
                  <a:spcPts val="1869"/>
                </a:spcBef>
              </a:pPr>
              <a:r>
                <a:rPr lang="pt-BR" sz="5500" b="1" spc="-16" dirty="0" err="1">
                  <a:latin typeface="Arial" panose="020B0604020202020204" pitchFamily="34" charset="0"/>
                  <a:cs typeface="Arial" panose="020B0604020202020204" pitchFamily="34" charset="0"/>
                </a:rPr>
                <a:t>Acknowledgment</a:t>
              </a:r>
              <a:endParaRPr lang="pt-BR" sz="5500" b="1" spc="-16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CaixaDeTexto 23"/>
          <p:cNvSpPr txBox="1"/>
          <p:nvPr/>
        </p:nvSpPr>
        <p:spPr>
          <a:xfrm>
            <a:off x="1188244" y="10490359"/>
            <a:ext cx="13681756" cy="4832092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Os conteúdos de cada subitem devem estar em tamanho 40 a 55, justificado, espaçamento simples e sem recuo. 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Os conteúdos de cada subitem devem estar em tamanho 40 a 55, justificado, espaçamento simples e sem recuo. 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16961644" y="23796976"/>
            <a:ext cx="14737061" cy="1308543"/>
            <a:chOff x="16788905" y="23871368"/>
            <a:chExt cx="14737061" cy="1308543"/>
          </a:xfrm>
        </p:grpSpPr>
        <p:sp>
          <p:nvSpPr>
            <p:cNvPr id="26" name="Retângulo 25"/>
            <p:cNvSpPr/>
            <p:nvPr/>
          </p:nvSpPr>
          <p:spPr>
            <a:xfrm>
              <a:off x="16788905" y="23905436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object 331"/>
            <p:cNvSpPr txBox="1"/>
            <p:nvPr/>
          </p:nvSpPr>
          <p:spPr>
            <a:xfrm>
              <a:off x="20985660" y="23871368"/>
              <a:ext cx="6778661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4" algn="ctr">
                <a:spcBef>
                  <a:spcPts val="1869"/>
                </a:spcBef>
              </a:pPr>
              <a:r>
                <a:rPr lang="pt-BR" sz="5500" b="1" spc="-16" dirty="0" err="1">
                  <a:latin typeface="Arial" panose="020B0604020202020204" pitchFamily="34" charset="0"/>
                  <a:cs typeface="Arial" panose="020B0604020202020204" pitchFamily="34" charset="0"/>
                </a:rPr>
                <a:t>Conclusions</a:t>
              </a:r>
              <a:endParaRPr lang="pt-BR" sz="5500" b="1" spc="-16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16931183" y="8570119"/>
            <a:ext cx="14737061" cy="1288560"/>
            <a:chOff x="752707" y="35703768"/>
            <a:chExt cx="14737061" cy="1288560"/>
          </a:xfrm>
        </p:grpSpPr>
        <p:sp>
          <p:nvSpPr>
            <p:cNvPr id="29" name="Retângulo 28"/>
            <p:cNvSpPr/>
            <p:nvPr/>
          </p:nvSpPr>
          <p:spPr>
            <a:xfrm>
              <a:off x="752707" y="35717853"/>
              <a:ext cx="14737061" cy="1274475"/>
            </a:xfrm>
            <a:prstGeom prst="rect">
              <a:avLst/>
            </a:prstGeom>
            <a:solidFill>
              <a:srgbClr val="F5DA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0" name="object 331"/>
            <p:cNvSpPr txBox="1"/>
            <p:nvPr/>
          </p:nvSpPr>
          <p:spPr>
            <a:xfrm>
              <a:off x="3240850" y="35703768"/>
              <a:ext cx="9447153" cy="108612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237417" rIns="0" bIns="0" rtlCol="0">
              <a:spAutoFit/>
            </a:bodyPr>
            <a:lstStyle/>
            <a:p>
              <a:pPr marL="229234" algn="ctr">
                <a:spcBef>
                  <a:spcPts val="1869"/>
                </a:spcBef>
              </a:pPr>
              <a:r>
                <a:rPr lang="pt-BR" sz="5500" b="1" spc="-16" dirty="0" err="1">
                  <a:latin typeface="Arial" panose="020B0604020202020204" pitchFamily="34" charset="0"/>
                  <a:cs typeface="Arial" panose="020B0604020202020204" pitchFamily="34" charset="0"/>
                </a:rPr>
                <a:t>Results</a:t>
              </a:r>
              <a:endParaRPr lang="en-US" sz="55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1" name="CaixaDeTexto 30"/>
          <p:cNvSpPr txBox="1"/>
          <p:nvPr/>
        </p:nvSpPr>
        <p:spPr>
          <a:xfrm>
            <a:off x="1173005" y="17653159"/>
            <a:ext cx="13696995" cy="13282867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  <a:p>
            <a:r>
              <a:rPr lang="pt-BR" dirty="0"/>
              <a:t>Fabiano 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1173005" y="27309835"/>
            <a:ext cx="13996990" cy="23175768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r>
              <a:rPr lang="pt-BR" dirty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Fabiano</a:t>
            </a: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342644" y="10445731"/>
            <a:ext cx="13996990" cy="12903148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17342644" y="25486519"/>
            <a:ext cx="13996990" cy="4972643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17290254" y="32268319"/>
            <a:ext cx="13996990" cy="3752566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17290254" y="37965431"/>
            <a:ext cx="13996990" cy="2532488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  <a:p>
            <a:endParaRPr lang="pt-BR" dirty="0">
              <a:ln>
                <a:solidFill>
                  <a:schemeClr val="bg2">
                    <a:lumMod val="50000"/>
                  </a:schemeClr>
                </a:solidFill>
              </a:ln>
            </a:endParaRPr>
          </a:p>
        </p:txBody>
      </p:sp>
      <p:pic>
        <p:nvPicPr>
          <p:cNvPr id="37" name="Imagem 3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6" t="20706" r="40874" b="20045"/>
          <a:stretch/>
        </p:blipFill>
        <p:spPr>
          <a:xfrm>
            <a:off x="-1025022" y="3007519"/>
            <a:ext cx="6551110" cy="5258127"/>
          </a:xfrm>
          <a:prstGeom prst="rect">
            <a:avLst/>
          </a:prstGeom>
        </p:spPr>
      </p:pic>
      <p:grpSp>
        <p:nvGrpSpPr>
          <p:cNvPr id="2" name="Grupo 1"/>
          <p:cNvGrpSpPr/>
          <p:nvPr/>
        </p:nvGrpSpPr>
        <p:grpSpPr>
          <a:xfrm>
            <a:off x="-1412838" y="1015606"/>
            <a:ext cx="35299704" cy="1979992"/>
            <a:chOff x="1082083" y="13267661"/>
            <a:chExt cx="31969692" cy="1549373"/>
          </a:xfrm>
        </p:grpSpPr>
        <p:sp>
          <p:nvSpPr>
            <p:cNvPr id="39" name="CaixaDeTexto 38"/>
            <p:cNvSpPr txBox="1"/>
            <p:nvPr/>
          </p:nvSpPr>
          <p:spPr>
            <a:xfrm>
              <a:off x="1082083" y="13267661"/>
              <a:ext cx="31969692" cy="1517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latin typeface="Eras Bold ITC" panose="020B0907030504020204" pitchFamily="34" charset="0"/>
                </a:rPr>
                <a:t>I INTERNATIONAL CONGRESS OF CELLULAR AND MOLECULAR BIOLOGY </a:t>
              </a:r>
            </a:p>
            <a:p>
              <a:pPr algn="ctr"/>
              <a:r>
                <a:rPr lang="en-US" sz="6000" b="1" dirty="0">
                  <a:latin typeface="Eras Bold ITC" panose="020B0907030504020204" pitchFamily="34" charset="0"/>
                </a:rPr>
                <a:t>X WINTER COURSE OF THE POSTGRADUATE PROGRAM IN BIOLOGICAL SCIENCES</a:t>
              </a:r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1122763" y="13299744"/>
              <a:ext cx="31838674" cy="1517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>
                  <a:solidFill>
                    <a:srgbClr val="C55A11"/>
                  </a:solidFill>
                  <a:latin typeface="Eras Bold ITC" panose="020B0907030504020204" pitchFamily="34" charset="0"/>
                </a:rPr>
                <a:t>I INTERNATIONAL CONGRESS OF CELLULAR AND MOLECULAR BIOLOGY </a:t>
              </a:r>
            </a:p>
            <a:p>
              <a:pPr algn="ctr"/>
              <a:r>
                <a:rPr lang="en-US" sz="6000" dirty="0">
                  <a:solidFill>
                    <a:srgbClr val="C55A11"/>
                  </a:solidFill>
                  <a:latin typeface="Eras Bold ITC" panose="020B0907030504020204" pitchFamily="34" charset="0"/>
                </a:rPr>
                <a:t>X WINTER COURSE OF THE POSTGRADUATE PROGRAM IN BIOLOGICAL SCIENCES</a:t>
              </a:r>
            </a:p>
          </p:txBody>
        </p:sp>
      </p:grpSp>
      <p:sp>
        <p:nvSpPr>
          <p:cNvPr id="41" name="object 330"/>
          <p:cNvSpPr/>
          <p:nvPr/>
        </p:nvSpPr>
        <p:spPr>
          <a:xfrm>
            <a:off x="14392416" y="40768211"/>
            <a:ext cx="4398028" cy="20919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6388"/>
          </a:p>
        </p:txBody>
      </p:sp>
    </p:spTree>
    <p:extLst>
      <p:ext uri="{BB962C8B-B14F-4D97-AF65-F5344CB8AC3E}">
        <p14:creationId xmlns:p14="http://schemas.microsoft.com/office/powerpoint/2010/main" val="36248827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109</Words>
  <Application>Microsoft Office PowerPoint</Application>
  <PresentationFormat>Personalizar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Eras Bold ITC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Amanda</dc:creator>
  <cp:lastModifiedBy>Usuário</cp:lastModifiedBy>
  <cp:revision>7</cp:revision>
  <dcterms:created xsi:type="dcterms:W3CDTF">2022-08-04T22:37:48Z</dcterms:created>
  <dcterms:modified xsi:type="dcterms:W3CDTF">2022-08-09T18:58:29Z</dcterms:modified>
</cp:coreProperties>
</file>